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089"/>
    <a:srgbClr val="E81E6B"/>
    <a:srgbClr val="E98310"/>
    <a:srgbClr val="1E7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228"/>
    <p:restoredTop sz="94726"/>
  </p:normalViewPr>
  <p:slideViewPr>
    <p:cSldViewPr snapToGrid="0" snapToObjects="1">
      <p:cViewPr varScale="1">
        <p:scale>
          <a:sx n="164" d="100"/>
          <a:sy n="164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C95E-28BB-BB43-87CD-D4B10F1DC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863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FD56F-2D9E-0C4E-BE3C-5C79C7036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312"/>
            <a:ext cx="9144000" cy="960337"/>
          </a:xfrm>
        </p:spPr>
        <p:txBody>
          <a:bodyPr/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31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0E35-C679-C248-9457-5F2C92FD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92F4F-40D4-444A-BC24-DCA659795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2E66-3BA5-8345-98AF-D68AA65D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2E1605-BFCE-C34F-9B7B-943FF40AA0F1}" type="datetimeFigureOut">
              <a:rPr lang="en-US" smtClean="0"/>
              <a:t>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FC23-8D1C-0242-9920-5D3F2B3A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08B79-2678-8644-B164-A3759C0C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6E17A2-8119-CB45-B172-2C11DDD50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F794-2530-8048-8186-A2135318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626" y="1584610"/>
            <a:ext cx="66888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A8F42-B02F-8A4C-81A9-4C8822C0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8626" y="4464335"/>
            <a:ext cx="66888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8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653E-9CCD-C54F-A638-1A848D3D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72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653E-9CCD-C54F-A638-1A848D3D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901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67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12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36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5A99-755C-D547-B09E-1F4D1303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8548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CAE4-5021-6D46-9C5C-620179254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15713"/>
            <a:ext cx="6172200" cy="3940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F36F1-1126-764B-A171-26041E62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85687"/>
            <a:ext cx="3932237" cy="28707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1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F7A2-698B-0E4E-8FA5-CD885F6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08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7517C-D0EB-624D-9632-BE871DAE6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1075"/>
            <a:ext cx="6172200" cy="43449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D99EC-639A-C540-BD05-2F04CE820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91050"/>
            <a:ext cx="3932237" cy="32749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93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452D3-E5DA-FD4A-AFC9-671B25FC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4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FF393-2094-3745-852D-421F6348D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53912"/>
            <a:ext cx="10515600" cy="344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55" r:id="rId6"/>
    <p:sldLayoutId id="2147483661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E3089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DDD10-77A0-AB41-83CE-54BD416DC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E81E6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06FAE-04F9-894F-A508-F326E9A26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2DA0-34D2-9646-8823-08946873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4260-2C50-9746-8A46-C70CE0CB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DFF3A-E943-9447-A74D-C79398AF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1050B-FB6F-0F4C-91FD-5E155DD33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D7B3-68F1-A547-A9FC-20FB741D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9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Moon</dc:creator>
  <cp:lastModifiedBy>Stewart Moon</cp:lastModifiedBy>
  <cp:revision>2</cp:revision>
  <dcterms:created xsi:type="dcterms:W3CDTF">2025-01-13T12:57:33Z</dcterms:created>
  <dcterms:modified xsi:type="dcterms:W3CDTF">2025-01-13T13:25:51Z</dcterms:modified>
</cp:coreProperties>
</file>